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80" r:id="rId24"/>
    <p:sldId id="281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Documents can be queried based on contents, allowing for searches using document paths, without needing object-relational mapping.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Documents as Main Storage Units</a:t>
            </a:r>
            <a:r>
              <a:rPr lang="en-US" sz="2400" dirty="0"/>
              <a:t>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b="1" dirty="0"/>
              <a:t>Collections</a:t>
            </a:r>
            <a:r>
              <a:rPr lang="en-US" sz="2400" dirty="0"/>
              <a:t>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b="1" dirty="0"/>
              <a:t>Indexes</a:t>
            </a:r>
            <a:r>
              <a:rPr lang="en-US" sz="2400" dirty="0"/>
              <a:t>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614259" cy="405293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27" y="4265848"/>
            <a:ext cx="3283974" cy="267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8048-77F4-A28B-50C5-570CC154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All the 3 Types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F04A15-9FC4-AEBB-57DE-C43B1F6E1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7"/>
          <a:stretch/>
        </p:blipFill>
        <p:spPr>
          <a:xfrm>
            <a:off x="632199" y="2664540"/>
            <a:ext cx="10927601" cy="2925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8431B-B126-51CA-B61C-648DBE3B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548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D96EC-355C-7396-82B7-7E9D86F5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D0C-C6F0-FE4A-0342-D23749AD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All the 3 Types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DA1FF3-9911-B339-BFBF-858AA121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b="-1"/>
          <a:stretch/>
        </p:blipFill>
        <p:spPr>
          <a:xfrm>
            <a:off x="812895" y="2359740"/>
            <a:ext cx="10566209" cy="4277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8C4DA5-582D-909F-D6FA-953390F8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973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189</TotalTime>
  <Words>1122</Words>
  <Application>Microsoft Office PowerPoint</Application>
  <PresentationFormat>Widescreen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Comparison Between All the 3 Types</vt:lpstr>
      <vt:lpstr>Comparison Between All the 3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9</cp:revision>
  <dcterms:created xsi:type="dcterms:W3CDTF">2024-11-04T08:40:01Z</dcterms:created>
  <dcterms:modified xsi:type="dcterms:W3CDTF">2024-11-06T03:14:06Z</dcterms:modified>
</cp:coreProperties>
</file>